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C45F7D-0356-DDD2-B20E-D03B28CA4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72745D-E046-19F1-F1E3-1DC5651FD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25183E-CF78-19B9-48C0-51E7BC4A6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68966-CD71-7311-54D5-E8ECB7A69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F0B07E-693A-E61E-D718-EE677EA87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23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375E72-5FC1-3AD4-9C3C-9C80F4D3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305F12-531C-9B01-98C2-9E0598E59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76C1C3-3E00-C171-30F6-E5288F12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ABC885-4A4C-41F4-A62D-DC435054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CB2E4C-9706-5FA8-6055-C945C4123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61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D0FDE9-3D55-D931-3893-6C58C26FA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CF4914-6097-2198-4B1F-E26854F68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893577-9533-2EBC-F652-F5865BB7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19CEEF-CE55-028D-63A1-82EAD24A0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094880-1297-DA57-EE48-3878FA42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25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684E9E-CA4C-B5FD-8088-ADFF38C6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447BFB-4C14-5F2B-85A4-9D6DBB99D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C47BB1-3C29-8080-F675-4FEAEFA3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D18DA4-6BC9-7787-375F-0B9F285C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F71824-F04E-B901-0946-3F4A1DB4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73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A9F00E-B0B4-2C3A-88BE-2C729CD27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DF0198C-93F7-4BE3-3973-4A2CDDCE9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E3F845-3ECF-0675-CEA1-B1E22E3F9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D7F0A9-0CA9-F2A2-A650-6C32E98E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F44E3B-2D79-A84D-91CF-1C16BFDAE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76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44A846-5DD5-E9AC-276F-291F8399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038C04-A96D-D767-38A1-4BE499B8B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B5912C-C754-9138-E095-6F3341402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D19E01-750A-01AB-C37F-6871720A7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B9E511-1052-BB4C-EFC4-46B35578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978411-13F2-9F41-609E-07AFEE33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36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DF040-2A7C-622E-B4CD-6CD0B017A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8E60DD-6A2F-2D70-4CFF-F2C494E25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265FAF-AB04-7891-B1BE-39EB06AE5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883D36A-5559-AF0D-C81E-9EFD3A789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0D8ECF1-0B6D-9078-287B-ED33003ED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6EDEAA-EC86-114D-6167-81760D9EE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492138E-4E9F-DDCB-786A-E3BB0476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A3F02D-2482-B355-6E1B-411DA5B9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32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DD20E9-BB4A-B69F-6784-C08C43BAA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43792D-34AB-BFDA-DC05-1E7D0425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4688A1-57AD-5475-C98E-A88262CF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3ED6D3-4DBD-DECD-9946-54DA603D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07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A3EFE11-3572-1DA6-03BF-3EBE43F8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A9558C0-8106-EE42-81DC-E52DA2F73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CD6152-929C-504F-E553-91D40152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14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DD9F25-0DC4-07FE-4CBC-B0F22B485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3013DF-ACC6-0BF8-DA03-F538538F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2956A1-4B72-CF03-0347-0A0CFF279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56D1A8-9BB1-358E-3739-28E78EAC7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B4D768-A392-064F-9AD5-089F51E5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E73EF4-B21F-65BD-D2AE-2BB43105E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07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E4911B-A792-00F3-A58E-CE0A3862F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63737D9-19E0-BCD9-32BC-3D0823785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F9958A-5CA8-C17B-CA76-A372A3F5B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34C72A-1937-C676-7F63-9E8998F2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344293-2C26-251A-46A6-B2D28FFFC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E4FAFB-B13B-DD43-906A-948F14170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21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885D6F6-A1E9-E732-54C3-0B69920C9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A726DD-B4F0-F472-BFAF-65EF3AC89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A5E411-EC0C-3EF9-8AB7-76BE78A926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EB2BC-2E71-4E74-B5D6-4D25D8ADB339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EA71F-7BD5-BE68-7BE9-9396296CD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4806AC-1BA4-FFC9-344F-FF18FC756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E9CC3-B017-49B4-8ACA-91DD2E459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19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D654D7-EC83-84CE-2E68-5CC92147E1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0EB609C-7C86-0DA9-C8FA-B931B6E7CD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andex 菅原</dc:creator>
  <cp:lastModifiedBy>andex 菅原</cp:lastModifiedBy>
  <cp:revision>1</cp:revision>
  <dcterms:created xsi:type="dcterms:W3CDTF">2026-05-18T06:22:38Z</dcterms:created>
  <dcterms:modified xsi:type="dcterms:W3CDTF">2026-05-18T06:22:47Z</dcterms:modified>
</cp:coreProperties>
</file>